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 id="1887" r:id="rId46"/>
    <p:sldId id="1888" r:id="rId47"/>
    <p:sldId id="188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327"/>
  </p:normalViewPr>
  <p:slideViewPr>
    <p:cSldViewPr snapToGrid="0" snapToObjects="1">
      <p:cViewPr varScale="1">
        <p:scale>
          <a:sx n="76" d="100"/>
          <a:sy n="76" d="100"/>
        </p:scale>
        <p:origin x="216" y="3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254192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A0LhsrYPEd8"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4.xml"/><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R2D2 Extra Credit Highlight Reel </a:t>
            </a:r>
          </a:p>
        </p:txBody>
      </p:sp>
      <p:pic>
        <p:nvPicPr>
          <p:cNvPr id="7" name="Picture 6" descr="A picture containing small, sitting, looking, clock&#10;&#10;Description automatically generated">
            <a:extLst>
              <a:ext uri="{FF2B5EF4-FFF2-40B4-BE49-F238E27FC236}">
                <a16:creationId xmlns:a16="http://schemas.microsoft.com/office/drawing/2014/main" id="{FE39B8BE-1952-3D45-B225-F37A114F5D8F}"/>
              </a:ext>
            </a:extLst>
          </p:cNvPr>
          <p:cNvPicPr>
            <a:picLocks noChangeAspect="1"/>
          </p:cNvPicPr>
          <p:nvPr/>
        </p:nvPicPr>
        <p:blipFill>
          <a:blip r:embed="rId2"/>
          <a:stretch>
            <a:fillRect/>
          </a:stretch>
        </p:blipFill>
        <p:spPr>
          <a:xfrm>
            <a:off x="1560641" y="1279397"/>
            <a:ext cx="9070718" cy="5099177"/>
          </a:xfrm>
          <a:prstGeom prst="rect">
            <a:avLst/>
          </a:prstGeom>
        </p:spPr>
      </p:pic>
      <p:sp>
        <p:nvSpPr>
          <p:cNvPr id="8" name="Rectangle 7">
            <a:extLst>
              <a:ext uri="{FF2B5EF4-FFF2-40B4-BE49-F238E27FC236}">
                <a16:creationId xmlns:a16="http://schemas.microsoft.com/office/drawing/2014/main" id="{D9A20146-132C-8448-8A36-CBFDB230FB58}"/>
              </a:ext>
            </a:extLst>
          </p:cNvPr>
          <p:cNvSpPr/>
          <p:nvPr/>
        </p:nvSpPr>
        <p:spPr>
          <a:xfrm>
            <a:off x="3358712" y="6502888"/>
            <a:ext cx="5474576" cy="369332"/>
          </a:xfrm>
          <a:prstGeom prst="rect">
            <a:avLst/>
          </a:prstGeom>
        </p:spPr>
        <p:txBody>
          <a:bodyPr wrap="none">
            <a:spAutoFit/>
          </a:bodyPr>
          <a:lstStyle/>
          <a:p>
            <a:r>
              <a:rPr lang="en-US" dirty="0">
                <a:solidFill>
                  <a:schemeClr val="bg1"/>
                </a:solidFill>
                <a:hlinkClick r:id="rId3"/>
              </a:rPr>
              <a:t>https://</a:t>
            </a:r>
            <a:r>
              <a:rPr lang="en-US" dirty="0" err="1">
                <a:solidFill>
                  <a:schemeClr val="bg1"/>
                </a:solidFill>
                <a:hlinkClick r:id="rId3"/>
              </a:rPr>
              <a:t>www.youtube.com</a:t>
            </a:r>
            <a:r>
              <a:rPr lang="en-US" dirty="0">
                <a:solidFill>
                  <a:schemeClr val="bg1"/>
                </a:solidFill>
                <a:hlinkClick r:id="rId3"/>
              </a:rPr>
              <a:t>/</a:t>
            </a:r>
            <a:r>
              <a:rPr lang="en-US" dirty="0" err="1">
                <a:solidFill>
                  <a:schemeClr val="bg1"/>
                </a:solidFill>
                <a:hlinkClick r:id="rId3"/>
              </a:rPr>
              <a:t>watch?v</a:t>
            </a:r>
            <a:r>
              <a:rPr lang="en-US" dirty="0">
                <a:solidFill>
                  <a:schemeClr val="bg1"/>
                </a:solidFill>
                <a:hlinkClick r:id="rId3"/>
              </a:rPr>
              <a:t>=A0LhsrYPEd8</a:t>
            </a:r>
            <a:endParaRPr lang="en-US" dirty="0">
              <a:solidFill>
                <a:schemeClr val="bg1"/>
              </a:solidFill>
            </a:endParaRPr>
          </a:p>
        </p:txBody>
      </p:sp>
    </p:spTree>
    <p:extLst>
      <p:ext uri="{BB962C8B-B14F-4D97-AF65-F5344CB8AC3E}">
        <p14:creationId xmlns:p14="http://schemas.microsoft.com/office/powerpoint/2010/main" val="3178755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mc:Choice xmlns:a14="http://schemas.microsoft.com/office/drawing/2010/main"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mc:Choice xmlns:a14="http://schemas.microsoft.com/office/drawing/2010/main"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mc:Choice xmlns:a14="http://schemas.microsoft.com/office/drawing/2010/main"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mc:Choice xmlns:a14="http://schemas.microsoft.com/office/drawing/2010/main"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C3F2637-D95A-E145-B2D8-93325A64CE96}"/>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mc:Choice xmlns:a14="http://schemas.microsoft.com/office/drawing/2010/main"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1E0106F2-965B-2849-BF9A-8DD818E9B274}"/>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2133600" y="2324100"/>
            <a:ext cx="3713554" cy="3962400"/>
          </a:xfrm>
          <a:prstGeom prst="rect">
            <a:avLst/>
          </a:prstGeom>
        </p:spPr>
      </p:pic>
      <p:pic>
        <p:nvPicPr>
          <p:cNvPr id="6" name="Picture 5"/>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206206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TotalTime>
  <Words>5566</Words>
  <Application>Microsoft Macintosh PowerPoint</Application>
  <PresentationFormat>Widescreen</PresentationFormat>
  <Paragraphs>560</Paragraphs>
  <Slides>47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Open Sans</vt:lpstr>
      <vt:lpstr>Open Sans SemiBold</vt:lpstr>
      <vt:lpstr>Office Theme</vt:lpstr>
      <vt:lpstr>R2D2 Extra Credit Highlight Reel </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20</cp:revision>
  <dcterms:created xsi:type="dcterms:W3CDTF">2020-11-19T15:12:32Z</dcterms:created>
  <dcterms:modified xsi:type="dcterms:W3CDTF">2020-11-19T16:49:51Z</dcterms:modified>
</cp:coreProperties>
</file>